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68" r:id="rId8"/>
    <p:sldId id="257" r:id="rId9"/>
    <p:sldId id="269" r:id="rId10"/>
    <p:sldId id="258" r:id="rId11"/>
    <p:sldId id="270" r:id="rId12"/>
    <p:sldId id="259" r:id="rId13"/>
    <p:sldId id="271" r:id="rId14"/>
    <p:sldId id="260" r:id="rId15"/>
    <p:sldId id="272" r:id="rId16"/>
    <p:sldId id="261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  <p:sldId id="294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9C9C"/>
    <a:srgbClr val="FBFBFB"/>
    <a:srgbClr val="FFFFFF"/>
    <a:srgbClr val="EEEEF2"/>
    <a:srgbClr val="FDFBFD"/>
    <a:srgbClr val="F9F0F3"/>
    <a:srgbClr val="080715"/>
    <a:srgbClr val="F1F0F1"/>
    <a:srgbClr val="281C1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2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518" r="376" b="518"/>
          <a:stretch/>
        </p:blipFill>
        <p:spPr>
          <a:xfrm>
            <a:off x="35560" y="35560"/>
            <a:ext cx="12110720" cy="678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41773" r="32039" b="28679"/>
          <a:stretch/>
        </p:blipFill>
        <p:spPr>
          <a:xfrm>
            <a:off x="868101" y="2178425"/>
            <a:ext cx="9925405" cy="2410296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CBABD-15F8-1436-8154-5EB87FE7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80348" r="32039" b="3401"/>
          <a:stretch/>
        </p:blipFill>
        <p:spPr>
          <a:xfrm>
            <a:off x="868101" y="3263153"/>
            <a:ext cx="9925405" cy="13255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94323"/>
            <a:ext cx="4888230" cy="6269353"/>
            <a:chOff x="3638550" y="294323"/>
            <a:chExt cx="4888230" cy="6269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" t="362" r="543" b="362"/>
            <a:stretch/>
          </p:blipFill>
          <p:spPr>
            <a:xfrm>
              <a:off x="3665220" y="294323"/>
              <a:ext cx="4861560" cy="62693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F899A-F2CA-2E9F-B39C-45241EE9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9" r="44629" b="29051"/>
          <a:stretch/>
        </p:blipFill>
        <p:spPr>
          <a:xfrm>
            <a:off x="643466" y="5542842"/>
            <a:ext cx="6750755" cy="4549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4B56F-762F-81DC-4E28-82CA7ECE6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3" t="4914" r="4904" b="24352"/>
          <a:stretch/>
        </p:blipFill>
        <p:spPr>
          <a:xfrm>
            <a:off x="3849510" y="575730"/>
            <a:ext cx="3544711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C8B1-ECA0-FC27-75D0-0085C34A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" t="4914" r="62569" b="24352"/>
          <a:stretch/>
        </p:blipFill>
        <p:spPr>
          <a:xfrm>
            <a:off x="643466" y="575731"/>
            <a:ext cx="3206044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E71DA-94F2-29AA-698D-248B6B4FC0A9}"/>
              </a:ext>
            </a:extLst>
          </p:cNvPr>
          <p:cNvSpPr/>
          <p:nvPr/>
        </p:nvSpPr>
        <p:spPr>
          <a:xfrm>
            <a:off x="3909060" y="3927686"/>
            <a:ext cx="3383562" cy="8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46440-54AD-88C8-F2CB-ABAAD3A6ACC9}"/>
              </a:ext>
            </a:extLst>
          </p:cNvPr>
          <p:cNvSpPr/>
          <p:nvPr/>
        </p:nvSpPr>
        <p:spPr>
          <a:xfrm>
            <a:off x="3838221" y="575730"/>
            <a:ext cx="59550" cy="454942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6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7174-3FD4-27E7-F7BC-A1128446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19753"/>
          <a:stretch/>
        </p:blipFill>
        <p:spPr>
          <a:xfrm>
            <a:off x="87109" y="237067"/>
            <a:ext cx="9643913" cy="6404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6FF70-A911-6601-1243-B6EE176F0634}"/>
              </a:ext>
            </a:extLst>
          </p:cNvPr>
          <p:cNvSpPr/>
          <p:nvPr/>
        </p:nvSpPr>
        <p:spPr>
          <a:xfrm>
            <a:off x="4078393" y="1669909"/>
            <a:ext cx="4997873" cy="89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94492-8EB9-5DD3-19C7-8BFE671449D1}"/>
              </a:ext>
            </a:extLst>
          </p:cNvPr>
          <p:cNvSpPr/>
          <p:nvPr/>
        </p:nvSpPr>
        <p:spPr>
          <a:xfrm>
            <a:off x="383822" y="1151467"/>
            <a:ext cx="3217334" cy="196426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2FC7-B8BB-A1AB-9F41-B86A8F7A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16891"/>
            <a:ext cx="9655377" cy="6424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36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9480F-2049-AC65-3726-076B4236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661B-61AF-E956-2969-6209469D8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15478" r="1632" b="917"/>
          <a:stretch/>
        </p:blipFill>
        <p:spPr>
          <a:xfrm>
            <a:off x="6177280" y="274320"/>
            <a:ext cx="3180080" cy="56184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17096-7EFD-085C-83FF-F8A5472311A5}"/>
              </a:ext>
            </a:extLst>
          </p:cNvPr>
          <p:cNvSpPr/>
          <p:nvPr/>
        </p:nvSpPr>
        <p:spPr>
          <a:xfrm>
            <a:off x="6126480" y="5588000"/>
            <a:ext cx="3251200" cy="35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6446F-D618-989F-3174-1C73A770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"/>
          <a:stretch/>
        </p:blipFill>
        <p:spPr>
          <a:xfrm>
            <a:off x="0" y="180975"/>
            <a:ext cx="12192000" cy="6456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09A5B-97A3-D544-180C-EBA5A1262CDF}"/>
              </a:ext>
            </a:extLst>
          </p:cNvPr>
          <p:cNvSpPr/>
          <p:nvPr/>
        </p:nvSpPr>
        <p:spPr>
          <a:xfrm>
            <a:off x="237067" y="3899135"/>
            <a:ext cx="5858933" cy="2377490"/>
          </a:xfrm>
          <a:prstGeom prst="rect">
            <a:avLst/>
          </a:prstGeom>
          <a:solidFill>
            <a:srgbClr val="EEE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D5CCE-6561-4A4D-A597-6F5DFF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1313" b="30284"/>
          <a:stretch/>
        </p:blipFill>
        <p:spPr>
          <a:xfrm>
            <a:off x="6096000" y="1521646"/>
            <a:ext cx="3206044" cy="4754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3B05-1671-9A6F-B71C-E351DB7B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" b="2782"/>
          <a:stretch/>
        </p:blipFill>
        <p:spPr>
          <a:xfrm>
            <a:off x="9302044" y="4202199"/>
            <a:ext cx="2421685" cy="2074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19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CBD-5C7F-E1A8-C509-FED89DD6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401" r="273" b="1"/>
          <a:stretch/>
        </p:blipFill>
        <p:spPr>
          <a:xfrm>
            <a:off x="1806221" y="677333"/>
            <a:ext cx="8590845" cy="5525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64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D82FB-366A-9A44-8078-21471AE2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8296" b="22124"/>
          <a:stretch/>
        </p:blipFill>
        <p:spPr>
          <a:xfrm>
            <a:off x="3341511" y="733778"/>
            <a:ext cx="2867378" cy="451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7D09E-2AF9-1491-0544-89F82AAF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604"/>
          <a:stretch/>
        </p:blipFill>
        <p:spPr>
          <a:xfrm>
            <a:off x="2381956" y="857956"/>
            <a:ext cx="7455788" cy="5173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DA42D-AA1D-FB52-E047-6602FAC1709F}"/>
              </a:ext>
            </a:extLst>
          </p:cNvPr>
          <p:cNvSpPr/>
          <p:nvPr/>
        </p:nvSpPr>
        <p:spPr>
          <a:xfrm>
            <a:off x="5994400" y="1161909"/>
            <a:ext cx="2235200" cy="339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0047-39B0-83D9-F9C3-064F532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5" y="830355"/>
            <a:ext cx="7491109" cy="51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B09729-AB23-29EE-0097-45564097D8C1}"/>
              </a:ext>
            </a:extLst>
          </p:cNvPr>
          <p:cNvSpPr/>
          <p:nvPr/>
        </p:nvSpPr>
        <p:spPr>
          <a:xfrm>
            <a:off x="6558844" y="1545731"/>
            <a:ext cx="3296356" cy="26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4302-93A3-75B9-101E-07050580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59620" r="41852" b="10257"/>
          <a:stretch/>
        </p:blipFill>
        <p:spPr>
          <a:xfrm>
            <a:off x="2641599" y="1919111"/>
            <a:ext cx="6818489" cy="19529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167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FCED-41CB-8666-8634-D222C7DF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826544"/>
            <a:ext cx="7491109" cy="520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76E7D-5BCF-0483-A246-4B534C725DA9}"/>
              </a:ext>
            </a:extLst>
          </p:cNvPr>
          <p:cNvSpPr/>
          <p:nvPr/>
        </p:nvSpPr>
        <p:spPr>
          <a:xfrm>
            <a:off x="6457244" y="3137465"/>
            <a:ext cx="3296355" cy="23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5C9C-5094-0F31-5913-0C9E95AE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380" r="66481" b="90898"/>
          <a:stretch/>
        </p:blipFill>
        <p:spPr>
          <a:xfrm>
            <a:off x="2895599" y="2198370"/>
            <a:ext cx="4065129" cy="565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DB6595-A8B4-0DF2-7189-242477283E58}"/>
              </a:ext>
            </a:extLst>
          </p:cNvPr>
          <p:cNvSpPr/>
          <p:nvPr/>
        </p:nvSpPr>
        <p:spPr>
          <a:xfrm>
            <a:off x="5862320" y="2448560"/>
            <a:ext cx="1098408" cy="280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75342-5865-0216-753A-1072CE6F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1003" r="1" b="1337"/>
          <a:stretch/>
        </p:blipFill>
        <p:spPr>
          <a:xfrm>
            <a:off x="4160520" y="2682240"/>
            <a:ext cx="3897800" cy="1488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1D272-E9BA-3667-8C27-F7C9076A7EE5}"/>
              </a:ext>
            </a:extLst>
          </p:cNvPr>
          <p:cNvSpPr/>
          <p:nvPr/>
        </p:nvSpPr>
        <p:spPr>
          <a:xfrm>
            <a:off x="4805680" y="3185160"/>
            <a:ext cx="54356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9F27C-7D8E-E383-3277-26FC952E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4593" b="37647"/>
          <a:stretch/>
        </p:blipFill>
        <p:spPr>
          <a:xfrm>
            <a:off x="462845" y="502023"/>
            <a:ext cx="11169226" cy="4276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5BB76-539D-79F9-4DE3-641B07C1228E}"/>
              </a:ext>
            </a:extLst>
          </p:cNvPr>
          <p:cNvSpPr/>
          <p:nvPr/>
        </p:nvSpPr>
        <p:spPr>
          <a:xfrm>
            <a:off x="1279030" y="1291116"/>
            <a:ext cx="2175369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DD7DE-51F9-6E06-5AB9-5A3AA585151B}"/>
              </a:ext>
            </a:extLst>
          </p:cNvPr>
          <p:cNvSpPr/>
          <p:nvPr/>
        </p:nvSpPr>
        <p:spPr>
          <a:xfrm>
            <a:off x="539609" y="2386138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003AE-9C4F-C1E2-8894-20284EB2B374}"/>
              </a:ext>
            </a:extLst>
          </p:cNvPr>
          <p:cNvSpPr/>
          <p:nvPr/>
        </p:nvSpPr>
        <p:spPr>
          <a:xfrm>
            <a:off x="6641254" y="2125365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D3A7A-AAD5-CB5A-4A3D-3CA278991743}"/>
              </a:ext>
            </a:extLst>
          </p:cNvPr>
          <p:cNvSpPr/>
          <p:nvPr/>
        </p:nvSpPr>
        <p:spPr>
          <a:xfrm>
            <a:off x="7380676" y="1291115"/>
            <a:ext cx="1876213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472804-23E0-E6E2-8D56-AD6480BAA1D8}"/>
              </a:ext>
            </a:extLst>
          </p:cNvPr>
          <p:cNvSpPr/>
          <p:nvPr/>
        </p:nvSpPr>
        <p:spPr>
          <a:xfrm>
            <a:off x="5158280" y="2017042"/>
            <a:ext cx="1482974" cy="1066697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D028-9ECF-C0AE-986E-844327E5A663}"/>
              </a:ext>
            </a:extLst>
          </p:cNvPr>
          <p:cNvSpPr/>
          <p:nvPr/>
        </p:nvSpPr>
        <p:spPr>
          <a:xfrm>
            <a:off x="11289" y="1117599"/>
            <a:ext cx="451556" cy="5034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C7EE-62D4-68BD-B2CF-E9C261FA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304" r="55046" b="40906"/>
          <a:stretch/>
        </p:blipFill>
        <p:spPr>
          <a:xfrm>
            <a:off x="6659542" y="3428102"/>
            <a:ext cx="4921956" cy="328507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75B2A-9431-E650-2AC3-1607C3FB7129}"/>
              </a:ext>
            </a:extLst>
          </p:cNvPr>
          <p:cNvSpPr/>
          <p:nvPr/>
        </p:nvSpPr>
        <p:spPr>
          <a:xfrm>
            <a:off x="559929" y="4219453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C6B3-5359-37C4-68C8-AAF42E9111D2}"/>
              </a:ext>
            </a:extLst>
          </p:cNvPr>
          <p:cNvSpPr/>
          <p:nvPr/>
        </p:nvSpPr>
        <p:spPr>
          <a:xfrm>
            <a:off x="6661574" y="3426972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5BBD-399A-DB05-85C3-399028D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356"/>
          <a:stretch/>
        </p:blipFill>
        <p:spPr>
          <a:xfrm>
            <a:off x="2302933" y="440267"/>
            <a:ext cx="7611018" cy="5998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7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CCC13-3EE3-02A0-4AE9-E44753291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7" t="1509" b="1"/>
          <a:stretch/>
        </p:blipFill>
        <p:spPr>
          <a:xfrm>
            <a:off x="1749778" y="1151466"/>
            <a:ext cx="8258350" cy="39736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D7AA7-B60B-5642-AFA2-5BBC8575120E}"/>
              </a:ext>
            </a:extLst>
          </p:cNvPr>
          <p:cNvSpPr txBox="1"/>
          <p:nvPr/>
        </p:nvSpPr>
        <p:spPr>
          <a:xfrm>
            <a:off x="5041681" y="151271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(سر)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FD42-5496-A88F-90D8-028C3BAE0BD7}"/>
              </a:ext>
            </a:extLst>
          </p:cNvPr>
          <p:cNvSpPr txBox="1"/>
          <p:nvPr/>
        </p:nvSpPr>
        <p:spPr>
          <a:xfrm>
            <a:off x="4543778" y="2597622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(دم)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36EB8-DE27-ACB4-2A6B-E73D92E0B952}"/>
              </a:ext>
            </a:extLst>
          </p:cNvPr>
          <p:cNvSpPr txBox="1"/>
          <p:nvPr/>
        </p:nvSpPr>
        <p:spPr>
          <a:xfrm>
            <a:off x="8061459" y="4663490"/>
            <a:ext cx="607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7AB9C-1801-60CC-EA64-80DE748F2F32}"/>
              </a:ext>
            </a:extLst>
          </p:cNvPr>
          <p:cNvSpPr txBox="1"/>
          <p:nvPr/>
        </p:nvSpPr>
        <p:spPr>
          <a:xfrm>
            <a:off x="3483814" y="4663489"/>
            <a:ext cx="4780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38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93AFD-BAD1-948C-4A58-F53DD41D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2" t="36820" r="12767" b="17095"/>
          <a:stretch/>
        </p:blipFill>
        <p:spPr>
          <a:xfrm>
            <a:off x="428978" y="4233332"/>
            <a:ext cx="3036711" cy="1920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E3D0-F7B1-BAF5-7010-DB827D45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3929" r="52192" b="26985"/>
          <a:stretch/>
        </p:blipFill>
        <p:spPr>
          <a:xfrm>
            <a:off x="428979" y="550334"/>
            <a:ext cx="3953073" cy="2878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604A0-DD7E-C1BC-8243-3F9B15B03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" t="4911" r="4021"/>
          <a:stretch/>
        </p:blipFill>
        <p:spPr>
          <a:xfrm>
            <a:off x="4842934" y="237067"/>
            <a:ext cx="5678311" cy="35520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C104F-5531-80E3-2D3B-BC07C5F8C0FA}"/>
              </a:ext>
            </a:extLst>
          </p:cNvPr>
          <p:cNvSpPr txBox="1"/>
          <p:nvPr/>
        </p:nvSpPr>
        <p:spPr>
          <a:xfrm>
            <a:off x="4888089" y="2578134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3FE47-DE69-2E70-BD42-126B1AAEAC34}"/>
              </a:ext>
            </a:extLst>
          </p:cNvPr>
          <p:cNvSpPr txBox="1"/>
          <p:nvPr/>
        </p:nvSpPr>
        <p:spPr>
          <a:xfrm>
            <a:off x="9223021" y="2847045"/>
            <a:ext cx="125306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982A3-508B-578C-058C-BAB0438D2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74"/>
          <a:stretch/>
        </p:blipFill>
        <p:spPr>
          <a:xfrm>
            <a:off x="4456364" y="4030133"/>
            <a:ext cx="6064881" cy="2637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B3DC0-B093-EF90-DB12-4548A2AFE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5" t="24177" r="71844" b="14096"/>
          <a:stretch/>
        </p:blipFill>
        <p:spPr>
          <a:xfrm>
            <a:off x="5924951" y="5495009"/>
            <a:ext cx="958235" cy="6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5B523-BCA0-0A07-9061-3BB4901CF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00" t="15263" r="17194" b="8737"/>
          <a:stretch/>
        </p:blipFill>
        <p:spPr>
          <a:xfrm>
            <a:off x="8926068" y="5488913"/>
            <a:ext cx="925971" cy="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2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4891F-B743-31A2-15FC-40D5E400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418"/>
          <a:stretch/>
        </p:blipFill>
        <p:spPr>
          <a:xfrm>
            <a:off x="574616" y="588066"/>
            <a:ext cx="9077669" cy="3193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9FFB3-3B4C-50A1-794B-69C92B4E630E}"/>
              </a:ext>
            </a:extLst>
          </p:cNvPr>
          <p:cNvSpPr txBox="1"/>
          <p:nvPr/>
        </p:nvSpPr>
        <p:spPr>
          <a:xfrm>
            <a:off x="2084277" y="3232034"/>
            <a:ext cx="4780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478B8-791B-E8F7-2271-79C89EA48693}"/>
              </a:ext>
            </a:extLst>
          </p:cNvPr>
          <p:cNvSpPr txBox="1"/>
          <p:nvPr/>
        </p:nvSpPr>
        <p:spPr>
          <a:xfrm>
            <a:off x="4874442" y="3232033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A9EA2-4D79-ABF7-8232-9126B2266E50}"/>
              </a:ext>
            </a:extLst>
          </p:cNvPr>
          <p:cNvSpPr txBox="1"/>
          <p:nvPr/>
        </p:nvSpPr>
        <p:spPr>
          <a:xfrm>
            <a:off x="7824218" y="3232033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(پ)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7980A-FF71-11A7-096A-93ECDF12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t="1" r="1505" b="-8589"/>
          <a:stretch/>
        </p:blipFill>
        <p:spPr>
          <a:xfrm>
            <a:off x="869244" y="4007495"/>
            <a:ext cx="7710311" cy="19981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744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BE4FD-8567-3082-FA6C-58249945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5" y="214118"/>
            <a:ext cx="5162757" cy="299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53EFA-3402-FBE4-9470-B3A79685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0" t="325"/>
          <a:stretch/>
        </p:blipFill>
        <p:spPr>
          <a:xfrm>
            <a:off x="7349067" y="812800"/>
            <a:ext cx="3647890" cy="1579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B4FA0-D1A9-9BB0-13E7-AAECDEB7B190}"/>
              </a:ext>
            </a:extLst>
          </p:cNvPr>
          <p:cNvSpPr txBox="1"/>
          <p:nvPr/>
        </p:nvSpPr>
        <p:spPr>
          <a:xfrm>
            <a:off x="7672276" y="2000838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14AC1-2170-C586-C9B5-C45BC48CC552}"/>
              </a:ext>
            </a:extLst>
          </p:cNvPr>
          <p:cNvSpPr txBox="1"/>
          <p:nvPr/>
        </p:nvSpPr>
        <p:spPr>
          <a:xfrm>
            <a:off x="9693415" y="2000838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2419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568F1-1157-68EC-5C7F-E10B38990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"/>
          <a:stretch/>
        </p:blipFill>
        <p:spPr>
          <a:xfrm>
            <a:off x="180917" y="151307"/>
            <a:ext cx="8646700" cy="39126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1B870-8F7D-70DB-9BDD-05856C9262D8}"/>
              </a:ext>
            </a:extLst>
          </p:cNvPr>
          <p:cNvSpPr/>
          <p:nvPr/>
        </p:nvSpPr>
        <p:spPr>
          <a:xfrm>
            <a:off x="383822" y="3533422"/>
            <a:ext cx="3781778" cy="440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7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B1D42-4117-D4EB-25CE-3D1A4832E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08"/>
          <a:stretch/>
        </p:blipFill>
        <p:spPr>
          <a:xfrm>
            <a:off x="4728311" y="126849"/>
            <a:ext cx="2441866" cy="3330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65D0D-5EF3-C36F-2A81-4FD50E373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3" t="339" r="2834" b="-339"/>
          <a:stretch/>
        </p:blipFill>
        <p:spPr>
          <a:xfrm>
            <a:off x="1008624" y="126850"/>
            <a:ext cx="3443111" cy="33302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DE6B2-267D-68C7-F954-1A1E7077DD84}"/>
              </a:ext>
            </a:extLst>
          </p:cNvPr>
          <p:cNvSpPr/>
          <p:nvPr/>
        </p:nvSpPr>
        <p:spPr>
          <a:xfrm>
            <a:off x="1219201" y="3152273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36F338-0610-F33E-7439-574774A22148}"/>
              </a:ext>
            </a:extLst>
          </p:cNvPr>
          <p:cNvSpPr/>
          <p:nvPr/>
        </p:nvSpPr>
        <p:spPr>
          <a:xfrm>
            <a:off x="5057422" y="3129695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86363-FB36-CE49-3989-9CE547E41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9"/>
          <a:stretch/>
        </p:blipFill>
        <p:spPr>
          <a:xfrm>
            <a:off x="7808301" y="126849"/>
            <a:ext cx="3000761" cy="3002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5D88A-C0B2-85E9-343D-978DBDEA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19" y="3332895"/>
            <a:ext cx="5326808" cy="3383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4F450-F35C-17F0-85EA-767455A91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" t="6825" r="-1" b="-1"/>
          <a:stretch/>
        </p:blipFill>
        <p:spPr>
          <a:xfrm>
            <a:off x="7170177" y="3310317"/>
            <a:ext cx="4627340" cy="34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4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D5A15-6551-B59A-61F2-0B303F7BB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5"/>
          <a:stretch/>
        </p:blipFill>
        <p:spPr>
          <a:xfrm>
            <a:off x="288939" y="531741"/>
            <a:ext cx="4601916" cy="2957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2764D-656B-82D7-B6EA-E97F6B2B1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4"/>
          <a:stretch/>
        </p:blipFill>
        <p:spPr>
          <a:xfrm>
            <a:off x="5076050" y="471232"/>
            <a:ext cx="6975037" cy="341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4FF46-6370-9384-80A1-DC1D13D9D51E}"/>
              </a:ext>
            </a:extLst>
          </p:cNvPr>
          <p:cNvSpPr txBox="1"/>
          <p:nvPr/>
        </p:nvSpPr>
        <p:spPr>
          <a:xfrm>
            <a:off x="6394875" y="3489509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52598-D0F4-393B-7E02-06A8E8BC0A74}"/>
              </a:ext>
            </a:extLst>
          </p:cNvPr>
          <p:cNvSpPr txBox="1"/>
          <p:nvPr/>
        </p:nvSpPr>
        <p:spPr>
          <a:xfrm>
            <a:off x="9822911" y="3489509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547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86</Words>
  <Application>Microsoft Office PowerPoint</Application>
  <PresentationFormat>Widescreen</PresentationFormat>
  <Paragraphs>31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30</cp:revision>
  <dcterms:created xsi:type="dcterms:W3CDTF">2023-07-26T07:29:03Z</dcterms:created>
  <dcterms:modified xsi:type="dcterms:W3CDTF">2023-08-15T15:47:03Z</dcterms:modified>
</cp:coreProperties>
</file>